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68" d="100"/>
          <a:sy n="68" d="100"/>
        </p:scale>
        <p:origin x="-564" y="-6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5" name="Footer Placeholder 4">
            <a:extLst>
              <a:ext uri="{FF2B5EF4-FFF2-40B4-BE49-F238E27FC236}">
                <a16:creationId xmlns=""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5" name="Footer Placeholder 4">
            <a:extLst>
              <a:ext uri="{FF2B5EF4-FFF2-40B4-BE49-F238E27FC236}">
                <a16:creationId xmlns=""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5" name="Footer Placeholder 4">
            <a:extLst>
              <a:ext uri="{FF2B5EF4-FFF2-40B4-BE49-F238E27FC236}">
                <a16:creationId xmlns=""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5" name="Footer Placeholder 4">
            <a:extLst>
              <a:ext uri="{FF2B5EF4-FFF2-40B4-BE49-F238E27FC236}">
                <a16:creationId xmlns=""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5" name="Footer Placeholder 4">
            <a:extLst>
              <a:ext uri="{FF2B5EF4-FFF2-40B4-BE49-F238E27FC236}">
                <a16:creationId xmlns=""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6" name="Footer Placeholder 5">
            <a:extLst>
              <a:ext uri="{FF2B5EF4-FFF2-40B4-BE49-F238E27FC236}">
                <a16:creationId xmlns=""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8" name="Footer Placeholder 7">
            <a:extLst>
              <a:ext uri="{FF2B5EF4-FFF2-40B4-BE49-F238E27FC236}">
                <a16:creationId xmlns=""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4" name="Footer Placeholder 3">
            <a:extLst>
              <a:ext uri="{FF2B5EF4-FFF2-40B4-BE49-F238E27FC236}">
                <a16:creationId xmlns=""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3" name="Footer Placeholder 2">
            <a:extLst>
              <a:ext uri="{FF2B5EF4-FFF2-40B4-BE49-F238E27FC236}">
                <a16:creationId xmlns=""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6" name="Footer Placeholder 5">
            <a:extLst>
              <a:ext uri="{FF2B5EF4-FFF2-40B4-BE49-F238E27FC236}">
                <a16:creationId xmlns=""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pPr/>
              <a:t>6/2/2024</a:t>
            </a:fld>
            <a:endParaRPr lang="en-US"/>
          </a:p>
        </p:txBody>
      </p:sp>
      <p:sp>
        <p:nvSpPr>
          <p:cNvPr id="6" name="Footer Placeholder 5">
            <a:extLst>
              <a:ext uri="{FF2B5EF4-FFF2-40B4-BE49-F238E27FC236}">
                <a16:creationId xmlns=""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pPr/>
              <a:t>6/2/2024</a:t>
            </a:fld>
            <a:endParaRPr lang="en-US"/>
          </a:p>
        </p:txBody>
      </p:sp>
      <p:sp>
        <p:nvSpPr>
          <p:cNvPr id="5" name="Footer Placeholder 4">
            <a:extLst>
              <a:ext uri="{FF2B5EF4-FFF2-40B4-BE49-F238E27FC236}">
                <a16:creationId xmlns=""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pPr/>
              <a:t>‹#›</a:t>
            </a:fld>
            <a:endParaRPr lang="en-US"/>
          </a:p>
        </p:txBody>
      </p:sp>
    </p:spTree>
    <p:extLst>
      <p:ext uri="{BB962C8B-B14F-4D97-AF65-F5344CB8AC3E}">
        <p14:creationId xmlns=""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 xmlns:a16="http://schemas.microsoft.com/office/drawing/2014/main" id="{55F83B6F-6A5A-3243-B6E0-6B6069BB3B27}"/>
              </a:ext>
            </a:extLst>
          </p:cNvPr>
          <p:cNvSpPr/>
          <p:nvPr/>
        </p:nvSpPr>
        <p:spPr>
          <a:xfrm>
            <a:off x="469548" y="512098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 xmlns:a16="http://schemas.microsoft.com/office/drawing/2014/main" id="{60636ABB-FEA0-F847-8D74-2C530F990908}"/>
              </a:ext>
            </a:extLst>
          </p:cNvPr>
          <p:cNvSpPr txBox="1"/>
          <p:nvPr/>
        </p:nvSpPr>
        <p:spPr>
          <a:xfrm>
            <a:off x="0" y="6457890"/>
            <a:ext cx="12192000" cy="246221"/>
          </a:xfrm>
          <a:prstGeom prst="rect">
            <a:avLst/>
          </a:prstGeom>
          <a:noFill/>
        </p:spPr>
        <p:txBody>
          <a:bodyPr wrap="square" rtlCol="0">
            <a:spAutoFit/>
          </a:bodyPr>
          <a:lstStyle/>
          <a:p>
            <a:endParaRPr lang="en-US" sz="1000" dirty="0">
              <a:solidFill>
                <a:schemeClr val="bg1"/>
              </a:solidFill>
            </a:endParaRPr>
          </a:p>
        </p:txBody>
      </p:sp>
      <p:sp>
        <p:nvSpPr>
          <p:cNvPr id="8" name="Rectangle 7">
            <a:extLst>
              <a:ext uri="{FF2B5EF4-FFF2-40B4-BE49-F238E27FC236}">
                <a16:creationId xmlns=""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752C7E0C-6C35-9841-AB81-981DE286F6B4}"/>
              </a:ext>
            </a:extLst>
          </p:cNvPr>
          <p:cNvSpPr txBox="1"/>
          <p:nvPr/>
        </p:nvSpPr>
        <p:spPr>
          <a:xfrm>
            <a:off x="7058133" y="6042391"/>
            <a:ext cx="4777272" cy="830997"/>
          </a:xfrm>
          <a:prstGeom prst="rect">
            <a:avLst/>
          </a:prstGeom>
          <a:noFill/>
        </p:spPr>
        <p:txBody>
          <a:bodyPr wrap="square" rtlCol="0">
            <a:spAutoFit/>
          </a:bodyPr>
          <a:lstStyle/>
          <a:p>
            <a:pPr algn="r"/>
            <a:r>
              <a:rPr lang="en-US" sz="2400" b="1" dirty="0" err="1" smtClean="0">
                <a:solidFill>
                  <a:schemeClr val="bg1"/>
                </a:solidFill>
                <a:latin typeface="Tw Cen MT" panose="020B0602020104020603" pitchFamily="34" charset="77"/>
              </a:rPr>
              <a:t>Karnam</a:t>
            </a:r>
            <a:r>
              <a:rPr lang="en-US" sz="2400" b="1" dirty="0" smtClean="0">
                <a:solidFill>
                  <a:schemeClr val="bg1"/>
                </a:solidFill>
                <a:latin typeface="Tw Cen MT" panose="020B0602020104020603" pitchFamily="34" charset="77"/>
              </a:rPr>
              <a:t> Ram </a:t>
            </a:r>
            <a:r>
              <a:rPr lang="en-US" sz="2400" b="1" dirty="0" err="1" smtClean="0">
                <a:solidFill>
                  <a:schemeClr val="bg1"/>
                </a:solidFill>
                <a:latin typeface="Tw Cen MT" panose="020B0602020104020603" pitchFamily="34" charset="77"/>
              </a:rPr>
              <a:t>Sai</a:t>
            </a:r>
            <a:r>
              <a:rPr lang="en-US" sz="2400" b="1" dirty="0" smtClean="0">
                <a:solidFill>
                  <a:schemeClr val="bg1"/>
                </a:solidFill>
                <a:latin typeface="Tw Cen MT" panose="020B0602020104020603" pitchFamily="34" charset="77"/>
              </a:rPr>
              <a:t> </a:t>
            </a:r>
            <a:r>
              <a:rPr lang="en-US" sz="2400" b="1" dirty="0" err="1" smtClean="0">
                <a:solidFill>
                  <a:schemeClr val="bg1"/>
                </a:solidFill>
                <a:latin typeface="Tw Cen MT" panose="020B0602020104020603" pitchFamily="34" charset="77"/>
              </a:rPr>
              <a:t>Prasanna</a:t>
            </a:r>
            <a:r>
              <a:rPr lang="en-US" sz="2400" b="1" dirty="0" smtClean="0">
                <a:solidFill>
                  <a:schemeClr val="bg1"/>
                </a:solidFill>
                <a:latin typeface="Tw Cen MT" panose="020B0602020104020603" pitchFamily="34" charset="77"/>
              </a:rPr>
              <a:t> </a:t>
            </a:r>
            <a:r>
              <a:rPr lang="en-US" sz="2400" b="1" dirty="0" err="1" smtClean="0">
                <a:solidFill>
                  <a:schemeClr val="bg1"/>
                </a:solidFill>
                <a:latin typeface="Tw Cen MT" panose="020B0602020104020603" pitchFamily="34" charset="77"/>
              </a:rPr>
              <a:t>Teja</a:t>
            </a:r>
            <a:r>
              <a:rPr lang="en-US" sz="2400" b="1" dirty="0">
                <a:solidFill>
                  <a:schemeClr val="bg1"/>
                </a:solidFill>
                <a:latin typeface="Tw Cen MT" panose="020B0602020104020603" pitchFamily="34" charset="77"/>
              </a:rPr>
              <a:t/>
            </a:r>
            <a:br>
              <a:rPr lang="en-US" sz="2400" b="1" dirty="0">
                <a:solidFill>
                  <a:schemeClr val="bg1"/>
                </a:solidFill>
                <a:latin typeface="Tw Cen MT" panose="020B0602020104020603" pitchFamily="34" charset="77"/>
              </a:rPr>
            </a:br>
            <a:r>
              <a:rPr lang="en-US" sz="2400" b="1" dirty="0">
                <a:solidFill>
                  <a:schemeClr val="bg1"/>
                </a:solidFill>
                <a:latin typeface="Tw Cen MT" panose="020B0602020104020603" pitchFamily="34" charset="77"/>
              </a:rPr>
              <a:t>May,2024</a:t>
            </a:r>
            <a:endParaRPr lang="en-US" b="1" dirty="0">
              <a:solidFill>
                <a:schemeClr val="bg1"/>
              </a:solidFill>
              <a:latin typeface="Tw Cen MT" panose="020B0602020104020603" pitchFamily="34" charset="77"/>
            </a:endParaRPr>
          </a:p>
        </p:txBody>
      </p:sp>
    </p:spTree>
    <p:extLst>
      <p:ext uri="{BB962C8B-B14F-4D97-AF65-F5344CB8AC3E}">
        <p14:creationId xmlns=""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 xmlns:a14="http://schemas.microsoft.com/office/drawing/2010/main">
                <a:solidFill>
                  <a:srgbClr val="FFFFFF"/>
                </a:solidFill>
              </a14:hiddenFill>
            </a:ext>
          </a:extLst>
        </p:spPr>
      </p:pic>
      <p:pic>
        <p:nvPicPr>
          <p:cNvPr id="7182" name="Picture 14">
            <a:extLst>
              <a:ext uri="{FF2B5EF4-FFF2-40B4-BE49-F238E27FC236}">
                <a16:creationId xmlns=""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Title 1">
            <a:extLst>
              <a:ext uri="{FF2B5EF4-FFF2-40B4-BE49-F238E27FC236}">
                <a16:creationId xmlns=""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itle 1">
            <a:extLst>
              <a:ext uri="{FF2B5EF4-FFF2-40B4-BE49-F238E27FC236}">
                <a16:creationId xmlns=""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itle 1">
            <a:extLst>
              <a:ext uri="{FF2B5EF4-FFF2-40B4-BE49-F238E27FC236}">
                <a16:creationId xmlns=""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 xmlns:a14="http://schemas.microsoft.com/office/drawing/2010/main">
                <a:solidFill>
                  <a:srgbClr val="FFFFFF"/>
                </a:solidFill>
              </a14:hiddenFill>
            </a:ext>
          </a:extLst>
        </p:spPr>
      </p:pic>
      <p:pic>
        <p:nvPicPr>
          <p:cNvPr id="6148" name="Picture 4" descr="NumPy - Wikipedia">
            <a:extLst>
              <a:ext uri="{FF2B5EF4-FFF2-40B4-BE49-F238E27FC236}">
                <a16:creationId xmlns=""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itle 1">
            <a:extLst>
              <a:ext uri="{FF2B5EF4-FFF2-40B4-BE49-F238E27FC236}">
                <a16:creationId xmlns=""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TotalTime>
  <Words>2007</Words>
  <Application>Microsoft Office PowerPoint</Application>
  <PresentationFormat>Custom</PresentationFormat>
  <Paragraphs>338</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Applied Data Science capstone</vt:lpstr>
      <vt:lpstr>Slide 2</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 V S PAVAN KALYAN</cp:lastModifiedBy>
  <cp:revision>205</cp:revision>
  <cp:lastPrinted>2024-05-17T07:29:32Z</cp:lastPrinted>
  <dcterms:created xsi:type="dcterms:W3CDTF">2022-01-04T01:00:05Z</dcterms:created>
  <dcterms:modified xsi:type="dcterms:W3CDTF">2024-06-02T16:59:52Z</dcterms:modified>
</cp:coreProperties>
</file>